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3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67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eo sacchetti" userId="8d68875d7fb0e74a" providerId="LiveId" clId="{328A1067-CAD7-4116-B68E-BF925D514B56}"/>
    <pc:docChg chg="addSld modSld">
      <pc:chgData name="Matteo sacchetti" userId="8d68875d7fb0e74a" providerId="LiveId" clId="{328A1067-CAD7-4116-B68E-BF925D514B56}" dt="2023-04-30T13:22:21.171" v="87" actId="255"/>
      <pc:docMkLst>
        <pc:docMk/>
      </pc:docMkLst>
      <pc:sldChg chg="modSp mod">
        <pc:chgData name="Matteo sacchetti" userId="8d68875d7fb0e74a" providerId="LiveId" clId="{328A1067-CAD7-4116-B68E-BF925D514B56}" dt="2023-04-30T13:18:43.727" v="1" actId="207"/>
        <pc:sldMkLst>
          <pc:docMk/>
          <pc:sldMk cId="351785947" sldId="257"/>
        </pc:sldMkLst>
        <pc:spChg chg="mod">
          <ac:chgData name="Matteo sacchetti" userId="8d68875d7fb0e74a" providerId="LiveId" clId="{328A1067-CAD7-4116-B68E-BF925D514B56}" dt="2023-04-30T13:18:43.727" v="1" actId="207"/>
          <ac:spMkLst>
            <pc:docMk/>
            <pc:sldMk cId="351785947" sldId="257"/>
            <ac:spMk id="3" creationId="{C47995BA-A4BA-D2BC-BA7F-8EC96574113B}"/>
          </ac:spMkLst>
        </pc:spChg>
      </pc:sldChg>
      <pc:sldChg chg="addSp modSp new mod">
        <pc:chgData name="Matteo sacchetti" userId="8d68875d7fb0e74a" providerId="LiveId" clId="{328A1067-CAD7-4116-B68E-BF925D514B56}" dt="2023-04-30T13:21:30.747" v="85" actId="1076"/>
        <pc:sldMkLst>
          <pc:docMk/>
          <pc:sldMk cId="2623804743" sldId="258"/>
        </pc:sldMkLst>
        <pc:spChg chg="mod">
          <ac:chgData name="Matteo sacchetti" userId="8d68875d7fb0e74a" providerId="LiveId" clId="{328A1067-CAD7-4116-B68E-BF925D514B56}" dt="2023-04-30T13:20:20.695" v="67" actId="20577"/>
          <ac:spMkLst>
            <pc:docMk/>
            <pc:sldMk cId="2623804743" sldId="258"/>
            <ac:spMk id="2" creationId="{7C0381C9-AA30-C128-AECA-804913E54514}"/>
          </ac:spMkLst>
        </pc:spChg>
        <pc:spChg chg="mod">
          <ac:chgData name="Matteo sacchetti" userId="8d68875d7fb0e74a" providerId="LiveId" clId="{328A1067-CAD7-4116-B68E-BF925D514B56}" dt="2023-04-30T13:21:30.747" v="85" actId="1076"/>
          <ac:spMkLst>
            <pc:docMk/>
            <pc:sldMk cId="2623804743" sldId="258"/>
            <ac:spMk id="3" creationId="{C559ECC9-845C-F179-E5F3-AE8CB5A6DAC0}"/>
          </ac:spMkLst>
        </pc:spChg>
        <pc:picChg chg="add mod">
          <ac:chgData name="Matteo sacchetti" userId="8d68875d7fb0e74a" providerId="LiveId" clId="{328A1067-CAD7-4116-B68E-BF925D514B56}" dt="2023-04-30T13:21:30.747" v="85" actId="1076"/>
          <ac:picMkLst>
            <pc:docMk/>
            <pc:sldMk cId="2623804743" sldId="258"/>
            <ac:picMk id="1026" creationId="{1E20BAA9-BFAB-E21A-1906-8CA93B794775}"/>
          </ac:picMkLst>
        </pc:picChg>
      </pc:sldChg>
      <pc:sldChg chg="modSp new mod">
        <pc:chgData name="Matteo sacchetti" userId="8d68875d7fb0e74a" providerId="LiveId" clId="{328A1067-CAD7-4116-B68E-BF925D514B56}" dt="2023-04-30T13:22:21.171" v="87" actId="255"/>
        <pc:sldMkLst>
          <pc:docMk/>
          <pc:sldMk cId="2706381002" sldId="259"/>
        </pc:sldMkLst>
        <pc:spChg chg="mod">
          <ac:chgData name="Matteo sacchetti" userId="8d68875d7fb0e74a" providerId="LiveId" clId="{328A1067-CAD7-4116-B68E-BF925D514B56}" dt="2023-04-30T13:20:43.911" v="81" actId="20577"/>
          <ac:spMkLst>
            <pc:docMk/>
            <pc:sldMk cId="2706381002" sldId="259"/>
            <ac:spMk id="2" creationId="{4FFBA2B0-A5E0-B3B3-58CD-B4F374F57712}"/>
          </ac:spMkLst>
        </pc:spChg>
        <pc:spChg chg="mod">
          <ac:chgData name="Matteo sacchetti" userId="8d68875d7fb0e74a" providerId="LiveId" clId="{328A1067-CAD7-4116-B68E-BF925D514B56}" dt="2023-04-30T13:22:21.171" v="87" actId="255"/>
          <ac:spMkLst>
            <pc:docMk/>
            <pc:sldMk cId="2706381002" sldId="259"/>
            <ac:spMk id="3" creationId="{6A48F810-3065-9D78-84C8-A972AC8348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8C4643-7152-990B-3C37-DC76DCC47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1E29F67-49D8-7BC3-A346-4CD621DB9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0398C8-BF84-BFF7-AEB6-7C8B8A5E4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1FFCD0-6C9F-2C04-F63B-BE83CB612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F1189E-C4C4-B490-1A6B-8811C4D2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260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AA7617-D6BA-B46B-FED7-6D074FDC9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211B37-89D7-9DAD-E14A-9A9D61A96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6AC6C3-F8B4-D1B4-0E8B-A3FAC6E85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BAA778-FD1E-38C8-330A-5E342EE5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693F0C-6D39-AEB2-9EB2-D578275CA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2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375FC06-1C0F-0FF4-16E0-5C080C52C4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03C1C3-83B9-DFE5-8576-9D809ADFB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996B7B-2886-5A6E-3F63-0FB80FBE7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BEFF67-5624-B6D8-7939-C7D10D54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3997B2-0AD1-7157-FA2F-937855F1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19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E61D6E-9A92-517C-64B3-9BFD050C8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3BCFE6-3961-C533-BDAB-C23E37180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1C6E33-5ADF-E43A-CC26-6CC0BCDD8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CECF00-CE9E-3D2F-2134-ED6FF5A4D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E6201B-3BE8-4A78-DC80-A9ADDC33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92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EC4658-4ACB-8DE3-2995-F563CC853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618818-9F71-3C16-C55C-46FB65FBA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BB38EF-4366-FB5D-D18B-8F716ABD0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F37AE5-A64C-1F23-F960-1DB15DFFF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B0B5A7-CA49-00FB-CAFD-74CBCB59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32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C5EF30-6EAD-F741-8A79-4B603DECF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88C6C1-C98B-7F2E-F11C-C818FBD3B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8187A39-8E80-8AE5-4211-7615323EC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98EAA5-8DB8-5E0A-232F-67995368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E69926-8AD7-D86B-CC36-A80BF484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57FBF6-B553-C3BF-6372-8ACE0450E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68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E195FC-189F-1552-B7F2-C0D75B198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388372-4E21-30B9-446B-01A4591AF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E5F0345-45E7-E611-998B-BE8AE451A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039D3E0-2310-7128-72B9-49454B2DC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13D7295-71AA-3E83-7865-E47748524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C0B56F1-C6A9-5ED0-E32E-31E574A6A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79B484D-8236-37ED-7C67-4C27F8BB2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2F19724-3669-6A8B-F387-60C713E42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26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FA7531-647B-26F8-5924-ADB5112DC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C10AC78-92AE-7C95-0A37-74F8BECD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BF52314-B528-6178-4376-0AF6EF1B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B23CFC8-D55D-5EDC-49AC-72EFEABC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536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A6CBE79-C960-F231-6905-56BC5393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E40743D-C1FB-D552-2EB9-10777016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2752C0-6DA6-4961-DD18-31372D85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46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F336BC-625A-4ABB-BFBF-8B7D17A7C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AD08DB-FAAF-BEFA-AA91-4768898C7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EE40C0C-1032-9655-FAAF-AB4DF9C99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598BAA-F1B9-21FC-24FA-06DC5BBC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B3A05A-7572-5FA6-999A-2608F6ED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D81868-59F4-3451-934E-2C56D912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81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DFDB81-4034-0031-5EEF-A5B6F8744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25FFC81-67B9-FD5A-B042-D1815BB47E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8BC9DDC-223E-9158-D3F6-35E36092C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7A5F9C-171F-FFD5-883A-354E3E2C1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F56C66-59B2-0601-3761-5088E325D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29BB3DC-6AA5-1F85-BD58-514AA223C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25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3736F1D-901B-FDC7-0446-B78DAB38B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E23733-516C-B911-2243-BF9BE80FC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9FB005-C4A1-5197-1E6A-F1FE00229E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70171-D791-4EEF-AEE1-A604C1ABB184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3423C7-7F00-AC73-F2F3-7CBD6B13B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5774CA-EA65-4B2F-557C-E0429F9A2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BB7D-4DDB-43F6-B0FC-4521D75FB5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60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973874-BF45-7F70-BFD2-9ED8DD4A4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636" y="249381"/>
            <a:ext cx="9144000" cy="1182399"/>
          </a:xfrm>
        </p:spPr>
        <p:txBody>
          <a:bodyPr/>
          <a:lstStyle/>
          <a:p>
            <a:r>
              <a:rPr lang="it-IT" b="1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CBFAB7B-EEF6-261E-41A4-2469519431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827"/>
          <a:stretch/>
        </p:blipFill>
        <p:spPr>
          <a:xfrm>
            <a:off x="1385454" y="2410693"/>
            <a:ext cx="10113118" cy="279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588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F4DFE0-6306-A906-C798-F83D0EDFB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Families of </a:t>
            </a:r>
            <a:r>
              <a:rPr lang="it-IT" b="1" dirty="0" err="1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movements</a:t>
            </a:r>
            <a:endParaRPr lang="it-IT" b="1" dirty="0">
              <a:solidFill>
                <a:srgbClr val="5933F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7995BA-A4BA-D2BC-BA7F-8EC965741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Regarding the set of steps or movements that are used in group fitness for teaching convenience, it is used to distinguish them into two families of steps:</a:t>
            </a:r>
          </a:p>
          <a:p>
            <a:endParaRPr lang="en-US" dirty="0"/>
          </a:p>
          <a:p>
            <a:r>
              <a:rPr lang="en-US" dirty="0"/>
              <a:t>STEPS OF THE </a:t>
            </a:r>
            <a:r>
              <a:rPr lang="en-US" dirty="0">
                <a:solidFill>
                  <a:srgbClr val="5933FD"/>
                </a:solidFill>
              </a:rPr>
              <a:t>FIRST FAMILY</a:t>
            </a:r>
            <a:r>
              <a:rPr lang="en-US" dirty="0"/>
              <a:t>: they do not change the starting foot</a:t>
            </a:r>
          </a:p>
          <a:p>
            <a:endParaRPr lang="en-US" dirty="0"/>
          </a:p>
          <a:p>
            <a:r>
              <a:rPr lang="en-US" dirty="0"/>
              <a:t>STEPS OF THE </a:t>
            </a:r>
            <a:r>
              <a:rPr lang="en-US" dirty="0">
                <a:solidFill>
                  <a:srgbClr val="5933FD"/>
                </a:solidFill>
              </a:rPr>
              <a:t>SECOND FAMILY: </a:t>
            </a:r>
            <a:r>
              <a:rPr lang="en-US" dirty="0"/>
              <a:t>they change the starting foot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78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0381C9-AA30-C128-AECA-804913E54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0" u="none" strike="noStrike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Step :BASIC STEP OF THE FIRST FAMILY</a:t>
            </a:r>
            <a:endParaRPr lang="it-IT" b="1" dirty="0">
              <a:solidFill>
                <a:srgbClr val="5933F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59ECC9-845C-F179-E5F3-AE8CB5A6D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92" y="1825625"/>
            <a:ext cx="10515600" cy="4351338"/>
          </a:xfrm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Basic step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52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V step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52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Reverse 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52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Over the top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52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Straddle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52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Lunge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52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Box step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52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Mambo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52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Pivot turn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52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Baby mambo o rock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E20BAA9-BFAB-E21A-1906-8CA93B794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242" y="1885950"/>
            <a:ext cx="47625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80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FBA2B0-A5E0-B3B3-58CD-B4F374F5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0" u="none" strike="noStrike" dirty="0">
                <a:solidFill>
                  <a:srgbClr val="5933F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Step :BASIC STEP OF THE SECOND  FAMILY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48F810-3065-9D78-84C8-A972AC834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Knee up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Tap up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Leg curl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Kick front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Kick back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Repeaters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L step 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Twist 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Cha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cha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 step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Mambo 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chacha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 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pPr rtl="0" fontAlgn="base">
              <a:spcBef>
                <a:spcPts val="481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Constantia" panose="02030602050306030303" pitchFamily="18" charset="0"/>
              </a:rPr>
              <a:t>straddle</a:t>
            </a:r>
            <a:endParaRPr lang="en-US" sz="2400" b="0" i="0" u="none" strike="noStrike" dirty="0">
              <a:solidFill>
                <a:srgbClr val="0BD0D9"/>
              </a:solidFill>
              <a:effectLst/>
              <a:latin typeface="Noto Sans Symbols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6381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112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Constantia</vt:lpstr>
      <vt:lpstr>Noto Sans Symbols</vt:lpstr>
      <vt:lpstr>Tema di Office</vt:lpstr>
      <vt:lpstr>STEP</vt:lpstr>
      <vt:lpstr>Families of movements</vt:lpstr>
      <vt:lpstr>Step :BASIC STEP OF THE FIRST FAMILY</vt:lpstr>
      <vt:lpstr>Step :BASIC STEP OF THE SECOND  FAMILY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</dc:title>
  <dc:creator>Matteo sacchetti</dc:creator>
  <cp:lastModifiedBy>Matteo sacchetti</cp:lastModifiedBy>
  <cp:revision>1</cp:revision>
  <dcterms:created xsi:type="dcterms:W3CDTF">2023-04-30T13:18:05Z</dcterms:created>
  <dcterms:modified xsi:type="dcterms:W3CDTF">2023-04-30T13:29:18Z</dcterms:modified>
</cp:coreProperties>
</file>